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570D2-5390-478D-B887-0CA166C6958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6AD3-1D7E-40EA-ACB6-39083F88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/>
              <a:t>The Mouse and the Motorcycle</a:t>
            </a:r>
            <a:br>
              <a:rPr lang="en-US" dirty="0"/>
            </a:br>
            <a:r>
              <a:rPr lang="en-US" dirty="0"/>
              <a:t>Chapter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chapter 4, a maid comes into the room to turn down the bed.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600200"/>
            <a:ext cx="7067550" cy="424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08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cautiously</a:t>
            </a:r>
            <a:r>
              <a:rPr lang="en-US" dirty="0"/>
              <a:t> – carefully</a:t>
            </a:r>
          </a:p>
          <a:p>
            <a:r>
              <a:rPr lang="en-US" dirty="0">
                <a:highlight>
                  <a:srgbClr val="FFFF00"/>
                </a:highlight>
              </a:rPr>
              <a:t>bravado</a:t>
            </a:r>
            <a:r>
              <a:rPr lang="en-US" dirty="0"/>
              <a:t> – bragging about having courage</a:t>
            </a:r>
          </a:p>
          <a:p>
            <a:r>
              <a:rPr lang="en-US" dirty="0">
                <a:highlight>
                  <a:srgbClr val="FFFF00"/>
                </a:highlight>
              </a:rPr>
              <a:t>regretted</a:t>
            </a:r>
            <a:r>
              <a:rPr lang="en-US" dirty="0"/>
              <a:t> (regret) – feel bad about something you’ve done</a:t>
            </a:r>
          </a:p>
          <a:p>
            <a:r>
              <a:rPr lang="en-US" dirty="0">
                <a:highlight>
                  <a:srgbClr val="FFFF00"/>
                </a:highlight>
              </a:rPr>
              <a:t>anxious</a:t>
            </a:r>
            <a:r>
              <a:rPr lang="en-US" dirty="0"/>
              <a:t> – eager and excited</a:t>
            </a:r>
          </a:p>
          <a:p>
            <a:r>
              <a:rPr lang="en-US" dirty="0">
                <a:highlight>
                  <a:srgbClr val="FFFF00"/>
                </a:highlight>
              </a:rPr>
              <a:t>hastily</a:t>
            </a:r>
            <a:r>
              <a:rPr lang="en-US" dirty="0"/>
              <a:t> (hasty) – quickly without care</a:t>
            </a:r>
          </a:p>
          <a:p>
            <a:r>
              <a:rPr lang="en-US" dirty="0">
                <a:highlight>
                  <a:srgbClr val="FFFF00"/>
                </a:highlight>
              </a:rPr>
              <a:t>dignity</a:t>
            </a:r>
            <a:r>
              <a:rPr lang="en-US" dirty="0"/>
              <a:t> – having worth</a:t>
            </a:r>
          </a:p>
          <a:p>
            <a:r>
              <a:rPr lang="en-US" dirty="0">
                <a:highlight>
                  <a:srgbClr val="FFFF00"/>
                </a:highlight>
              </a:rPr>
              <a:t>ignorance</a:t>
            </a:r>
            <a:r>
              <a:rPr lang="en-US" dirty="0"/>
              <a:t> – not educated, not smart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momentum</a:t>
            </a:r>
            <a:r>
              <a:rPr lang="en-US" dirty="0"/>
              <a:t> - speed</a:t>
            </a:r>
          </a:p>
          <a:p>
            <a:r>
              <a:rPr lang="en-US" dirty="0">
                <a:highlight>
                  <a:srgbClr val="FFFF00"/>
                </a:highlight>
              </a:rPr>
              <a:t>gloomily</a:t>
            </a:r>
            <a:r>
              <a:rPr lang="en-US" dirty="0"/>
              <a:t> (gloomy) – sad</a:t>
            </a:r>
          </a:p>
          <a:p>
            <a:r>
              <a:rPr lang="en-US" dirty="0">
                <a:highlight>
                  <a:srgbClr val="FFFF00"/>
                </a:highlight>
              </a:rPr>
              <a:t>hampered</a:t>
            </a:r>
            <a:r>
              <a:rPr lang="en-US" dirty="0"/>
              <a:t> – held back, not allowed to do something</a:t>
            </a:r>
          </a:p>
          <a:p>
            <a:r>
              <a:rPr lang="en-US" dirty="0">
                <a:highlight>
                  <a:srgbClr val="FFFF00"/>
                </a:highlight>
              </a:rPr>
              <a:t>envy</a:t>
            </a:r>
            <a:r>
              <a:rPr lang="en-US" dirty="0"/>
              <a:t> – wanting what someone else has</a:t>
            </a:r>
          </a:p>
          <a:p>
            <a:r>
              <a:rPr lang="en-US" dirty="0">
                <a:highlight>
                  <a:srgbClr val="FFFF00"/>
                </a:highlight>
              </a:rPr>
              <a:t>indignant</a:t>
            </a:r>
            <a:r>
              <a:rPr lang="en-US" dirty="0"/>
              <a:t> (indignation) – feeling anger because something is not fair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The Mouse and the Motorcycle Chapter 4</vt:lpstr>
      <vt:lpstr>In chapter 4, a maid comes into the room to turn down the bed.</vt:lpstr>
      <vt:lpstr>Vocabulary</vt:lpstr>
      <vt:lpstr>PowerPoint Presentation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Mouse and the Motorcycle Chapter 4</dc:title>
  <dc:creator>rbryner</dc:creator>
  <cp:lastModifiedBy>Bryner, Rebecca</cp:lastModifiedBy>
  <cp:revision>8</cp:revision>
  <cp:lastPrinted>2020-04-29T21:58:37Z</cp:lastPrinted>
  <dcterms:created xsi:type="dcterms:W3CDTF">2011-05-02T23:13:32Z</dcterms:created>
  <dcterms:modified xsi:type="dcterms:W3CDTF">2020-04-29T22:41:24Z</dcterms:modified>
</cp:coreProperties>
</file>