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7570D2-5390-478D-B887-0CA166C6958C}"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76AD3-1D7E-40EA-ACB6-39083F8881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570D2-5390-478D-B887-0CA166C6958C}"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76AD3-1D7E-40EA-ACB6-39083F8881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570D2-5390-478D-B887-0CA166C6958C}"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76AD3-1D7E-40EA-ACB6-39083F8881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570D2-5390-478D-B887-0CA166C6958C}"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76AD3-1D7E-40EA-ACB6-39083F8881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570D2-5390-478D-B887-0CA166C6958C}"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76AD3-1D7E-40EA-ACB6-39083F8881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7570D2-5390-478D-B887-0CA166C6958C}"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76AD3-1D7E-40EA-ACB6-39083F8881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7570D2-5390-478D-B887-0CA166C6958C}" type="datetimeFigureOut">
              <a:rPr lang="en-US" smtClean="0"/>
              <a:pPr/>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276AD3-1D7E-40EA-ACB6-39083F8881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7570D2-5390-478D-B887-0CA166C6958C}"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276AD3-1D7E-40EA-ACB6-39083F8881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570D2-5390-478D-B887-0CA166C6958C}" type="datetimeFigureOut">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276AD3-1D7E-40EA-ACB6-39083F8881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570D2-5390-478D-B887-0CA166C6958C}"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76AD3-1D7E-40EA-ACB6-39083F8881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570D2-5390-478D-B887-0CA166C6958C}"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76AD3-1D7E-40EA-ACB6-39083F8881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570D2-5390-478D-B887-0CA166C6958C}" type="datetimeFigureOut">
              <a:rPr lang="en-US" smtClean="0"/>
              <a:pPr/>
              <a:t>4/28/2020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76AD3-1D7E-40EA-ACB6-39083F8881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lstStyle/>
          <a:p>
            <a:r>
              <a:rPr lang="en-US" dirty="0"/>
              <a:t>The Mouse and the Motorcycle</a:t>
            </a:r>
            <a:br>
              <a:rPr lang="en-US" dirty="0"/>
            </a:br>
            <a:r>
              <a:rPr lang="en-US" dirty="0"/>
              <a:t>Chapter 3</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lgn="ctr">
              <a:buNone/>
            </a:pPr>
            <a:r>
              <a:rPr lang="en-US" sz="3600" dirty="0"/>
              <a:t>Zwieback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25" y="1162050"/>
            <a:ext cx="453390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676400"/>
            <a:ext cx="3563753" cy="275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EB9FA751-9D85-41A5-AB26-569B76ACAAB4}"/>
              </a:ext>
            </a:extLst>
          </p:cNvPr>
          <p:cNvSpPr txBox="1"/>
          <p:nvPr/>
        </p:nvSpPr>
        <p:spPr>
          <a:xfrm>
            <a:off x="4378863" y="4648835"/>
            <a:ext cx="4081975" cy="1754326"/>
          </a:xfrm>
          <a:prstGeom prst="rect">
            <a:avLst/>
          </a:prstGeom>
          <a:noFill/>
        </p:spPr>
        <p:txBody>
          <a:bodyPr wrap="square" rtlCol="0">
            <a:spAutoFit/>
          </a:bodyPr>
          <a:lstStyle/>
          <a:p>
            <a:r>
              <a:rPr lang="en-US" dirty="0"/>
              <a:t>Zwieback are crackers that look like little pieces of hard toast.  Nabisco doesn’t make them anymore, but other cracker brands do.  It can also be called Melba toast at the store.  Your clue word is toast.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incinerator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46672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B6DD9DB3-7A05-45A2-A651-E7E0BD45593F}"/>
              </a:ext>
            </a:extLst>
          </p:cNvPr>
          <p:cNvSpPr txBox="1"/>
          <p:nvPr/>
        </p:nvSpPr>
        <p:spPr>
          <a:xfrm>
            <a:off x="5638800" y="1524000"/>
            <a:ext cx="2895600" cy="2800767"/>
          </a:xfrm>
          <a:prstGeom prst="rect">
            <a:avLst/>
          </a:prstGeom>
          <a:noFill/>
        </p:spPr>
        <p:txBody>
          <a:bodyPr wrap="square" rtlCol="0">
            <a:spAutoFit/>
          </a:bodyPr>
          <a:lstStyle/>
          <a:p>
            <a:r>
              <a:rPr lang="en-US" sz="1600" dirty="0"/>
              <a:t>This is called an incinerator that was used to burn trash.  Almost every elementary school had one.  My elementary school did.  Hotels and stores had incinerators as well.  They are not used anymore because people discovered that they were causing pollution!  Now we recycle our paper.  Your clue word is recycle.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B8EC-4DCF-43B4-B01C-1F492A81EEA8}"/>
              </a:ext>
            </a:extLst>
          </p:cNvPr>
          <p:cNvSpPr>
            <a:spLocks noGrp="1"/>
          </p:cNvSpPr>
          <p:nvPr>
            <p:ph type="title"/>
          </p:nvPr>
        </p:nvSpPr>
        <p:spPr/>
        <p:txBody>
          <a:bodyPr>
            <a:normAutofit fontScale="90000"/>
          </a:bodyPr>
          <a:lstStyle/>
          <a:p>
            <a:r>
              <a:rPr lang="en-US" dirty="0"/>
              <a:t>More Chapter 3 Words &amp; Questions</a:t>
            </a:r>
          </a:p>
        </p:txBody>
      </p:sp>
      <p:sp>
        <p:nvSpPr>
          <p:cNvPr id="3" name="Content Placeholder 2">
            <a:extLst>
              <a:ext uri="{FF2B5EF4-FFF2-40B4-BE49-F238E27FC236}">
                <a16:creationId xmlns:a16="http://schemas.microsoft.com/office/drawing/2014/main" id="{2F2CDDBE-81A2-4FB0-ABC4-59E70BB014EA}"/>
              </a:ext>
            </a:extLst>
          </p:cNvPr>
          <p:cNvSpPr>
            <a:spLocks noGrp="1"/>
          </p:cNvSpPr>
          <p:nvPr>
            <p:ph idx="1"/>
          </p:nvPr>
        </p:nvSpPr>
        <p:spPr>
          <a:xfrm>
            <a:off x="457200" y="1295400"/>
            <a:ext cx="8229600" cy="5181600"/>
          </a:xfrm>
        </p:spPr>
        <p:txBody>
          <a:bodyPr>
            <a:normAutofit/>
          </a:bodyPr>
          <a:lstStyle/>
          <a:p>
            <a:r>
              <a:rPr lang="en-US" sz="2000" dirty="0">
                <a:highlight>
                  <a:srgbClr val="FFFF00"/>
                </a:highlight>
              </a:rPr>
              <a:t>Battered</a:t>
            </a:r>
            <a:r>
              <a:rPr lang="en-US" sz="2000" dirty="0"/>
              <a:t> means kind of beat up.</a:t>
            </a:r>
          </a:p>
          <a:p>
            <a:r>
              <a:rPr lang="en-US" sz="2000" dirty="0">
                <a:highlight>
                  <a:srgbClr val="FFFF00"/>
                </a:highlight>
              </a:rPr>
              <a:t>Nearsighted</a:t>
            </a:r>
            <a:r>
              <a:rPr lang="en-US" sz="2000" dirty="0"/>
              <a:t> means that you can only see things that are near to you.  Things that are far away are blurry.</a:t>
            </a:r>
          </a:p>
          <a:p>
            <a:r>
              <a:rPr lang="en-US" sz="2000" dirty="0">
                <a:highlight>
                  <a:srgbClr val="FFFF00"/>
                </a:highlight>
              </a:rPr>
              <a:t>Remorseful</a:t>
            </a:r>
            <a:r>
              <a:rPr lang="en-US" sz="2000" dirty="0"/>
              <a:t> (remorse) means that you feel bad about something that you have done.  </a:t>
            </a:r>
          </a:p>
          <a:p>
            <a:r>
              <a:rPr lang="en-US" sz="2000" dirty="0"/>
              <a:t>A </a:t>
            </a:r>
            <a:r>
              <a:rPr lang="en-US" sz="2000" dirty="0">
                <a:highlight>
                  <a:srgbClr val="FFFF00"/>
                </a:highlight>
              </a:rPr>
              <a:t>tourist</a:t>
            </a:r>
            <a:r>
              <a:rPr lang="en-US" sz="2000" dirty="0"/>
              <a:t> is someone who is on vacation.</a:t>
            </a:r>
          </a:p>
          <a:p>
            <a:r>
              <a:rPr lang="en-US" sz="2000" dirty="0">
                <a:highlight>
                  <a:srgbClr val="FFFF00"/>
                </a:highlight>
              </a:rPr>
              <a:t>Seized</a:t>
            </a:r>
            <a:r>
              <a:rPr lang="en-US" sz="2000" dirty="0"/>
              <a:t> means grabbed.</a:t>
            </a:r>
          </a:p>
          <a:p>
            <a:r>
              <a:rPr lang="en-US" sz="2000" dirty="0"/>
              <a:t>A </a:t>
            </a:r>
            <a:r>
              <a:rPr lang="en-US" sz="2000" dirty="0">
                <a:highlight>
                  <a:srgbClr val="FFFF00"/>
                </a:highlight>
              </a:rPr>
              <a:t>predicament</a:t>
            </a:r>
            <a:r>
              <a:rPr lang="en-US" sz="2000" dirty="0"/>
              <a:t> is a hard situation or a problem.</a:t>
            </a:r>
          </a:p>
          <a:p>
            <a:pPr marL="0" indent="0">
              <a:buNone/>
            </a:pPr>
            <a:endParaRPr lang="en-US" sz="2000" dirty="0"/>
          </a:p>
          <a:p>
            <a:r>
              <a:rPr lang="en-US" sz="2000" dirty="0"/>
              <a:t>Find where this chapter tells about Ralph feeling embarrassed.  Write it down on the “Getting to Know Ralph” page.  </a:t>
            </a:r>
          </a:p>
          <a:p>
            <a:endParaRPr lang="en-US" sz="2000" dirty="0"/>
          </a:p>
          <a:p>
            <a:r>
              <a:rPr lang="en-US" sz="2000" dirty="0"/>
              <a:t>Can you find a simile in this chapter?  In the simile, there is a three-letter word that starts with the letter g.  That is your clue word!  </a:t>
            </a:r>
          </a:p>
        </p:txBody>
      </p:sp>
    </p:spTree>
    <p:extLst>
      <p:ext uri="{BB962C8B-B14F-4D97-AF65-F5344CB8AC3E}">
        <p14:creationId xmlns:p14="http://schemas.microsoft.com/office/powerpoint/2010/main" val="54586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237</Words>
  <Application>Microsoft Office PowerPoint</Application>
  <PresentationFormat>On-screen Show (4:3)</PresentationFormat>
  <Paragraphs>16</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The Mouse and the Motorcycle Chapter 3</vt:lpstr>
      <vt:lpstr>PowerPoint Presentation</vt:lpstr>
      <vt:lpstr>incinerator</vt:lpstr>
      <vt:lpstr>More Chapter 3 Words &amp; Questions</vt:lpstr>
    </vt:vector>
  </TitlesOfParts>
  <Company>Granite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Mouse and the Motorcycle Chapter 4</dc:title>
  <dc:creator>rbryner</dc:creator>
  <cp:lastModifiedBy>Bryner, Rebecca</cp:lastModifiedBy>
  <cp:revision>10</cp:revision>
  <dcterms:created xsi:type="dcterms:W3CDTF">2011-05-02T23:13:32Z</dcterms:created>
  <dcterms:modified xsi:type="dcterms:W3CDTF">2020-04-28T20:31:44Z</dcterms:modified>
</cp:coreProperties>
</file>