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A834-FCAE-4736-BE88-70FD61372A95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2564-F226-4A74-97AB-FE5543394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A834-FCAE-4736-BE88-70FD61372A95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2564-F226-4A74-97AB-FE5543394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A834-FCAE-4736-BE88-70FD61372A95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2564-F226-4A74-97AB-FE5543394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A834-FCAE-4736-BE88-70FD61372A95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2564-F226-4A74-97AB-FE5543394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A834-FCAE-4736-BE88-70FD61372A95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2564-F226-4A74-97AB-FE5543394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A834-FCAE-4736-BE88-70FD61372A95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2564-F226-4A74-97AB-FE5543394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A834-FCAE-4736-BE88-70FD61372A95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2564-F226-4A74-97AB-FE5543394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A834-FCAE-4736-BE88-70FD61372A95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2564-F226-4A74-97AB-FE5543394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A834-FCAE-4736-BE88-70FD61372A95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2564-F226-4A74-97AB-FE5543394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A834-FCAE-4736-BE88-70FD61372A95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2564-F226-4A74-97AB-FE5543394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A834-FCAE-4736-BE88-70FD61372A95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52564-F226-4A74-97AB-FE5543394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4A834-FCAE-4736-BE88-70FD61372A95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52564-F226-4A74-97AB-FE55433940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The Mouse and The Motorcycle</a:t>
            </a:r>
            <a:br>
              <a:rPr lang="en-US" dirty="0"/>
            </a:br>
            <a:r>
              <a:rPr lang="en-US" dirty="0"/>
              <a:t>Chapter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Vacuum Cleaner</a:t>
            </a:r>
          </a:p>
        </p:txBody>
      </p:sp>
      <p:pic>
        <p:nvPicPr>
          <p:cNvPr id="1026" name="Picture 2" descr="http://www.vacuumcleanerstips.org/uploads/vacuumcleanerstips/images/2007125184221363778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4657725" cy="3947225"/>
          </a:xfrm>
          <a:prstGeom prst="rect">
            <a:avLst/>
          </a:prstGeom>
          <a:noFill/>
        </p:spPr>
      </p:pic>
      <p:pic>
        <p:nvPicPr>
          <p:cNvPr id="1030" name="Picture 6" descr="http://www.vacuumcleanersusa.com/wp-content/uploads/2010/05/Hoover-Portapower-C2094-Bagged-Canister-Vacu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828800"/>
            <a:ext cx="3848100" cy="3848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devour</a:t>
            </a:r>
            <a:r>
              <a:rPr lang="en-US" dirty="0"/>
              <a:t> – pick up really fast or eat really fast</a:t>
            </a:r>
          </a:p>
          <a:p>
            <a:r>
              <a:rPr lang="en-US" dirty="0">
                <a:highlight>
                  <a:srgbClr val="FFFF00"/>
                </a:highlight>
              </a:rPr>
              <a:t>despaired</a:t>
            </a:r>
            <a:r>
              <a:rPr lang="en-US" dirty="0"/>
              <a:t> (despair) – feeling hopeless</a:t>
            </a:r>
          </a:p>
          <a:p>
            <a:r>
              <a:rPr lang="en-US" dirty="0">
                <a:highlight>
                  <a:srgbClr val="FFFF00"/>
                </a:highlight>
              </a:rPr>
              <a:t>oblivious</a:t>
            </a:r>
            <a:r>
              <a:rPr lang="en-US" dirty="0"/>
              <a:t> – not knowing what is going on</a:t>
            </a:r>
          </a:p>
          <a:p>
            <a:r>
              <a:rPr lang="en-US" dirty="0">
                <a:highlight>
                  <a:srgbClr val="FFFF00"/>
                </a:highlight>
              </a:rPr>
              <a:t>abruptly</a:t>
            </a:r>
            <a:r>
              <a:rPr lang="en-US" dirty="0"/>
              <a:t> – quickly, suddenly</a:t>
            </a:r>
          </a:p>
          <a:p>
            <a:r>
              <a:rPr lang="en-US" dirty="0">
                <a:highlight>
                  <a:srgbClr val="FFFF00"/>
                </a:highlight>
              </a:rPr>
              <a:t>abandon</a:t>
            </a:r>
            <a:r>
              <a:rPr lang="en-US" dirty="0"/>
              <a:t> – leave behind</a:t>
            </a:r>
          </a:p>
          <a:p>
            <a:r>
              <a:rPr lang="en-US" dirty="0">
                <a:highlight>
                  <a:srgbClr val="FFFF00"/>
                </a:highlight>
              </a:rPr>
              <a:t>emerged</a:t>
            </a:r>
            <a:r>
              <a:rPr lang="en-US" dirty="0"/>
              <a:t> – came out</a:t>
            </a:r>
          </a:p>
          <a:p>
            <a:r>
              <a:rPr lang="en-US" dirty="0">
                <a:highlight>
                  <a:srgbClr val="FFFF00"/>
                </a:highlight>
              </a:rPr>
              <a:t>remorse</a:t>
            </a:r>
            <a:r>
              <a:rPr lang="en-US" dirty="0"/>
              <a:t> – feeling bad about what you’ve done.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59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The Mouse and The Motorcycle Chapter 7</vt:lpstr>
      <vt:lpstr>The Vacuum Cleaner</vt:lpstr>
      <vt:lpstr>Vocabulary</vt:lpstr>
    </vt:vector>
  </TitlesOfParts>
  <Company>Granite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Mouse and The Motorcycle Chapter 7</dc:title>
  <dc:creator>rbryner</dc:creator>
  <cp:lastModifiedBy>Bryner, Rebecca</cp:lastModifiedBy>
  <cp:revision>7</cp:revision>
  <dcterms:created xsi:type="dcterms:W3CDTF">2011-05-10T23:06:42Z</dcterms:created>
  <dcterms:modified xsi:type="dcterms:W3CDTF">2020-05-05T17:36:49Z</dcterms:modified>
</cp:coreProperties>
</file>