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E557-122C-4F4E-A5D2-EF51126273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FD1D-1D4B-4EF5-8F78-2F60EFEE9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u="sng" dirty="0"/>
              <a:t>The Mouse and the Motorcycle</a:t>
            </a:r>
            <a:br>
              <a:rPr lang="en-US" dirty="0"/>
            </a:br>
            <a:r>
              <a:rPr lang="en-US" dirty="0"/>
              <a:t>Chapter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888CEE-2AA2-40DD-B050-06E90F639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537" y="2619375"/>
            <a:ext cx="2828925" cy="16192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dirty="0">
                <a:highlight>
                  <a:srgbClr val="FFFF00"/>
                </a:highlight>
              </a:rPr>
              <a:t>nuisance</a:t>
            </a:r>
            <a:r>
              <a:rPr lang="en-US" dirty="0"/>
              <a:t> – getting on your nerves, annoying</a:t>
            </a:r>
          </a:p>
          <a:p>
            <a:r>
              <a:rPr lang="en-US" dirty="0">
                <a:highlight>
                  <a:srgbClr val="FFFF00"/>
                </a:highlight>
              </a:rPr>
              <a:t>astounded</a:t>
            </a:r>
            <a:r>
              <a:rPr lang="en-US" dirty="0"/>
              <a:t> – surprised or amazed</a:t>
            </a:r>
          </a:p>
          <a:p>
            <a:r>
              <a:rPr lang="en-US" dirty="0">
                <a:highlight>
                  <a:srgbClr val="FFFF00"/>
                </a:highlight>
              </a:rPr>
              <a:t>incredulous</a:t>
            </a:r>
            <a:r>
              <a:rPr lang="en-US" dirty="0"/>
              <a:t> – not sure about something</a:t>
            </a:r>
          </a:p>
          <a:p>
            <a:r>
              <a:rPr lang="en-US" dirty="0">
                <a:highlight>
                  <a:srgbClr val="FFFF00"/>
                </a:highlight>
              </a:rPr>
              <a:t>stoutly</a:t>
            </a:r>
            <a:r>
              <a:rPr lang="en-US" dirty="0"/>
              <a:t> – large and heavy or not giving in </a:t>
            </a:r>
          </a:p>
          <a:p>
            <a:r>
              <a:rPr lang="en-US" dirty="0">
                <a:highlight>
                  <a:srgbClr val="FFFF00"/>
                </a:highlight>
              </a:rPr>
              <a:t>seized</a:t>
            </a:r>
            <a:r>
              <a:rPr lang="en-US" dirty="0"/>
              <a:t> - grabbed</a:t>
            </a:r>
          </a:p>
          <a:p>
            <a:r>
              <a:rPr lang="en-US" dirty="0">
                <a:highlight>
                  <a:srgbClr val="FFFF00"/>
                </a:highlight>
              </a:rPr>
              <a:t>boast</a:t>
            </a:r>
            <a:r>
              <a:rPr lang="en-US" dirty="0"/>
              <a:t> – brag</a:t>
            </a:r>
          </a:p>
          <a:p>
            <a:r>
              <a:rPr lang="en-US" dirty="0">
                <a:highlight>
                  <a:srgbClr val="FFFF00"/>
                </a:highlight>
              </a:rPr>
              <a:t>chasten</a:t>
            </a:r>
            <a:r>
              <a:rPr lang="en-US" dirty="0"/>
              <a:t> – punish</a:t>
            </a:r>
          </a:p>
          <a:p>
            <a:r>
              <a:rPr lang="en-US" dirty="0">
                <a:highlight>
                  <a:srgbClr val="FFFF00"/>
                </a:highlight>
              </a:rPr>
              <a:t>generous</a:t>
            </a:r>
            <a:r>
              <a:rPr lang="en-US" dirty="0"/>
              <a:t> – having plenty or a very giving person</a:t>
            </a:r>
          </a:p>
          <a:p>
            <a:r>
              <a:rPr lang="en-US" dirty="0">
                <a:highlight>
                  <a:srgbClr val="FFFF00"/>
                </a:highlight>
              </a:rPr>
              <a:t>implored</a:t>
            </a:r>
            <a:r>
              <a:rPr lang="en-US" dirty="0"/>
              <a:t> – begged</a:t>
            </a:r>
          </a:p>
          <a:p>
            <a:r>
              <a:rPr lang="en-US" sz="2600" dirty="0"/>
              <a:t>Your clue word is one of the words on this page and it rhymes with toast!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Writing Task – Chapters 5 &amp; 6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Look in your packet for more directions on this.</a:t>
            </a:r>
            <a:br>
              <a:rPr lang="en-US" sz="2200" dirty="0">
                <a:highlight>
                  <a:srgbClr val="FFFF00"/>
                </a:highlight>
              </a:rPr>
            </a:br>
            <a:r>
              <a:rPr lang="en-US" sz="2200" dirty="0">
                <a:highlight>
                  <a:srgbClr val="FFFF00"/>
                </a:highlight>
              </a:rPr>
              <a:t>This is just your sentence starter.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When the wall was pulled down, I saw many different things!  First, (list what household object you saw and what the mice were using it for)</a:t>
            </a:r>
          </a:p>
          <a:p>
            <a:pPr>
              <a:buNone/>
            </a:pPr>
            <a:r>
              <a:rPr lang="en-US" dirty="0"/>
              <a:t>	Next, </a:t>
            </a:r>
          </a:p>
          <a:p>
            <a:pPr>
              <a:buNone/>
            </a:pPr>
            <a:r>
              <a:rPr lang="en-US" dirty="0"/>
              <a:t>	Last,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/>
              <a:t>Clue word: wall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143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The Mouse and the Motorcycle Chapter 6</vt:lpstr>
      <vt:lpstr>PowerPoint Presentation</vt:lpstr>
      <vt:lpstr>Writing Task – Chapters 5 &amp; 6 Look in your packet for more directions on this. This is just your sentence starter.  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rbryner</dc:creator>
  <cp:lastModifiedBy>Bryner, Rebecca</cp:lastModifiedBy>
  <cp:revision>28</cp:revision>
  <dcterms:created xsi:type="dcterms:W3CDTF">2011-05-05T17:54:49Z</dcterms:created>
  <dcterms:modified xsi:type="dcterms:W3CDTF">2020-05-04T19:44:31Z</dcterms:modified>
</cp:coreProperties>
</file>