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C285-1EEE-4E75-92EC-AE68FE443968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3A08-B6CF-4973-9D46-605BE35A4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C285-1EEE-4E75-92EC-AE68FE443968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3A08-B6CF-4973-9D46-605BE35A4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C285-1EEE-4E75-92EC-AE68FE443968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3A08-B6CF-4973-9D46-605BE35A4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C285-1EEE-4E75-92EC-AE68FE443968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3A08-B6CF-4973-9D46-605BE35A4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C285-1EEE-4E75-92EC-AE68FE443968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3A08-B6CF-4973-9D46-605BE35A4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C285-1EEE-4E75-92EC-AE68FE443968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3A08-B6CF-4973-9D46-605BE35A4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C285-1EEE-4E75-92EC-AE68FE443968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3A08-B6CF-4973-9D46-605BE35A4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C285-1EEE-4E75-92EC-AE68FE443968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3A08-B6CF-4973-9D46-605BE35A4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C285-1EEE-4E75-92EC-AE68FE443968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3A08-B6CF-4973-9D46-605BE35A4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C285-1EEE-4E75-92EC-AE68FE443968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3A08-B6CF-4973-9D46-605BE35A4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C285-1EEE-4E75-92EC-AE68FE443968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3A08-B6CF-4973-9D46-605BE35A4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EC285-1EEE-4E75-92EC-AE68FE443968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43A08-B6CF-4973-9D46-605BE35A4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Mouse and the Motorcycle</a:t>
            </a:r>
            <a:br>
              <a:rPr lang="en-US" dirty="0"/>
            </a:br>
            <a:r>
              <a:rPr lang="en-US" dirty="0"/>
              <a:t>Chapter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dust mice or dust bunnies</a:t>
            </a:r>
          </a:p>
        </p:txBody>
      </p:sp>
      <p:pic>
        <p:nvPicPr>
          <p:cNvPr id="4" name="Picture 2" descr="http://www.ideastream.org/common/images/news/2010/dustbunni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371600"/>
            <a:ext cx="6045200" cy="4533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jauntily</a:t>
            </a:r>
            <a:r>
              <a:rPr lang="en-US" dirty="0"/>
              <a:t> - bouncy</a:t>
            </a:r>
          </a:p>
          <a:p>
            <a:r>
              <a:rPr lang="en-US" dirty="0">
                <a:highlight>
                  <a:srgbClr val="FFFF00"/>
                </a:highlight>
              </a:rPr>
              <a:t>hesitated</a:t>
            </a:r>
            <a:r>
              <a:rPr lang="en-US" dirty="0"/>
              <a:t> - paused</a:t>
            </a:r>
          </a:p>
          <a:p>
            <a:r>
              <a:rPr lang="en-US" dirty="0">
                <a:highlight>
                  <a:srgbClr val="FFFF00"/>
                </a:highlight>
              </a:rPr>
              <a:t>exhilarated</a:t>
            </a:r>
            <a:r>
              <a:rPr lang="en-US" dirty="0"/>
              <a:t> – happy and free </a:t>
            </a:r>
          </a:p>
          <a:p>
            <a:r>
              <a:rPr lang="en-US" dirty="0">
                <a:highlight>
                  <a:srgbClr val="FFFF00"/>
                </a:highlight>
              </a:rPr>
              <a:t>tousled</a:t>
            </a:r>
            <a:r>
              <a:rPr lang="en-US" dirty="0"/>
              <a:t> - messy</a:t>
            </a:r>
          </a:p>
          <a:p>
            <a:r>
              <a:rPr lang="en-US" dirty="0">
                <a:highlight>
                  <a:srgbClr val="FFFF00"/>
                </a:highlight>
              </a:rPr>
              <a:t>captive</a:t>
            </a:r>
            <a:r>
              <a:rPr lang="en-US" dirty="0"/>
              <a:t> – prisoner, not free</a:t>
            </a:r>
          </a:p>
          <a:p>
            <a:r>
              <a:rPr lang="en-US" dirty="0">
                <a:highlight>
                  <a:srgbClr val="FFFF00"/>
                </a:highlight>
              </a:rPr>
              <a:t>arouse</a:t>
            </a:r>
            <a:r>
              <a:rPr lang="en-US" dirty="0"/>
              <a:t> - stir up or excite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cockiness</a:t>
            </a:r>
            <a:r>
              <a:rPr lang="en-US" dirty="0"/>
              <a:t> - overly self-confident</a:t>
            </a:r>
          </a:p>
          <a:p>
            <a:r>
              <a:rPr lang="en-US" dirty="0">
                <a:highlight>
                  <a:srgbClr val="FFFF00"/>
                </a:highlight>
              </a:rPr>
              <a:t>timid</a:t>
            </a:r>
            <a:r>
              <a:rPr lang="en-US" dirty="0"/>
              <a:t> - shy</a:t>
            </a:r>
          </a:p>
          <a:p>
            <a:r>
              <a:rPr lang="en-US" dirty="0">
                <a:highlight>
                  <a:srgbClr val="FFFF00"/>
                </a:highlight>
              </a:rPr>
              <a:t>astonishe</a:t>
            </a:r>
            <a:r>
              <a:rPr lang="en-US" dirty="0"/>
              <a:t>d - surprised</a:t>
            </a:r>
          </a:p>
          <a:p>
            <a:r>
              <a:rPr lang="en-US" dirty="0">
                <a:highlight>
                  <a:srgbClr val="FFFF00"/>
                </a:highlight>
              </a:rPr>
              <a:t>reluctantly</a:t>
            </a:r>
            <a:r>
              <a:rPr lang="en-US" dirty="0"/>
              <a:t> – don’t want to do something</a:t>
            </a:r>
          </a:p>
          <a:p>
            <a:r>
              <a:rPr lang="en-US" dirty="0">
                <a:highlight>
                  <a:srgbClr val="FFFF00"/>
                </a:highlight>
              </a:rPr>
              <a:t>threshold</a:t>
            </a:r>
            <a:r>
              <a:rPr lang="en-US" dirty="0"/>
              <a:t> – something is about to happen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>
                <a:highlight>
                  <a:srgbClr val="FFFF00"/>
                </a:highlight>
              </a:rPr>
              <a:t>2020 Class: You don’t need to do this.  </a:t>
            </a:r>
          </a:p>
          <a:p>
            <a:pPr>
              <a:buNone/>
            </a:pPr>
            <a:r>
              <a:rPr lang="en-US" sz="2800" dirty="0"/>
              <a:t>Hamburger Paragraph Question:  Why do you think Matt, the bellboy, doesn’t get upset about the mice in the hotel?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Topic Sentence (top bun) -   I think that Matt doesn’t</a:t>
            </a:r>
          </a:p>
          <a:p>
            <a:pPr>
              <a:buNone/>
            </a:pPr>
            <a:r>
              <a:rPr lang="en-US" sz="2800" dirty="0"/>
              <a:t>get upset about mice in the hotel for several reasons.  </a:t>
            </a:r>
          </a:p>
          <a:p>
            <a:pPr>
              <a:buNone/>
            </a:pPr>
            <a:r>
              <a:rPr lang="en-US" sz="2800" dirty="0"/>
              <a:t>	First, Next, Last or Finally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Closing Sentence (bottom bun) – These are the reasons</a:t>
            </a:r>
          </a:p>
          <a:p>
            <a:pPr>
              <a:buNone/>
            </a:pPr>
            <a:r>
              <a:rPr lang="en-US" sz="2800" dirty="0"/>
              <a:t>why I think Matt doesn’t get upset about mice in the hotel.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152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The Mouse and the Motorcycle Chapter 5</vt:lpstr>
      <vt:lpstr>dust mice or dust bunnies</vt:lpstr>
      <vt:lpstr>Vocabulary</vt:lpstr>
      <vt:lpstr>PowerPoint Presentation</vt:lpstr>
      <vt:lpstr>PowerPoint Presentation</vt:lpstr>
    </vt:vector>
  </TitlesOfParts>
  <Company>Granite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Mouse and the Motorcycle Chapter 5</dc:title>
  <dc:creator>rbryner</dc:creator>
  <cp:lastModifiedBy>Bryner, Rebecca</cp:lastModifiedBy>
  <cp:revision>21</cp:revision>
  <dcterms:created xsi:type="dcterms:W3CDTF">2011-05-03T23:19:59Z</dcterms:created>
  <dcterms:modified xsi:type="dcterms:W3CDTF">2020-05-04T19:32:03Z</dcterms:modified>
</cp:coreProperties>
</file>