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72" r:id="rId11"/>
    <p:sldId id="273" r:id="rId12"/>
    <p:sldId id="265" r:id="rId13"/>
    <p:sldId id="266" r:id="rId14"/>
    <p:sldId id="271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6917-3FB8-45D8-9C6D-32343AF2EA2A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F134-0AFD-458A-8583-C97372475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Mouse and the Motorcycle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 + Motor = Motel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33600"/>
            <a:ext cx="6871462" cy="34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0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488" y="1417638"/>
            <a:ext cx="6885023" cy="47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9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washbasin</a:t>
            </a:r>
            <a:endParaRPr lang="en-US" dirty="0"/>
          </a:p>
        </p:txBody>
      </p:sp>
      <p:pic>
        <p:nvPicPr>
          <p:cNvPr id="23554" name="Picture 2" descr="http://media-cdn.tripadvisor.com/media/photo-s/01/19/20/6f/small-washbasin-beh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572000" cy="5202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knothole</a:t>
            </a:r>
            <a:endParaRPr lang="en-US" dirty="0"/>
          </a:p>
        </p:txBody>
      </p:sp>
      <p:pic>
        <p:nvPicPr>
          <p:cNvPr id="24578" name="Picture 2" descr="http://t1.gstatic.com/images?q=tbn:ANd9GcTfRyCLhRZLpuwxFJiXENEtj4g1MGKzwVJe-6freS2WiP2RSCZ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4644888" cy="3228976"/>
          </a:xfrm>
          <a:prstGeom prst="rect">
            <a:avLst/>
          </a:prstGeom>
          <a:noFill/>
        </p:spPr>
      </p:pic>
      <p:pic>
        <p:nvPicPr>
          <p:cNvPr id="24580" name="Picture 4" descr="http://comps.fotosearch.com/comp/CRT/CRT104/close-up-knothole-weathered_~000102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2686050" cy="4255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chickadee</a:t>
            </a:r>
            <a:endParaRPr lang="en-US" dirty="0"/>
          </a:p>
        </p:txBody>
      </p:sp>
      <p:pic>
        <p:nvPicPr>
          <p:cNvPr id="1026" name="Picture 2" descr="http://www.animalspot.net/wp-content/uploads/2011/08/Black-Capped-Chickadee-Ph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010150" cy="319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The Mouse and the Motorcycle</a:t>
            </a:r>
          </a:p>
          <a:p>
            <a:pPr algn="ctr">
              <a:buNone/>
            </a:pPr>
            <a:r>
              <a:rPr lang="en-US" sz="4400" dirty="0" smtClean="0"/>
              <a:t>Chapter 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hromium muffler</a:t>
            </a:r>
            <a:endParaRPr lang="en-US" dirty="0"/>
          </a:p>
        </p:txBody>
      </p:sp>
      <p:pic>
        <p:nvPicPr>
          <p:cNvPr id="27650" name="Picture 2" descr="http://t3.gstatic.com/images?q=tbn:ANd9GcSWwnBIUwBs4DDASeXBWj6tv8bi8Mw1FErDUD96Zadn7W2C3AlNpJNEHl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154615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/>
          </a:bodyPr>
          <a:lstStyle/>
          <a:p>
            <a:r>
              <a:rPr lang="en-US" dirty="0" smtClean="0"/>
              <a:t>jauntily – easy and bouncy</a:t>
            </a:r>
            <a:br>
              <a:rPr lang="en-US" dirty="0" smtClean="0"/>
            </a:br>
            <a:r>
              <a:rPr lang="en-US" dirty="0" smtClean="0"/>
              <a:t>momentum – speed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bellboy</a:t>
            </a:r>
            <a:endParaRPr lang="en-US" dirty="0"/>
          </a:p>
        </p:txBody>
      </p:sp>
      <p:pic>
        <p:nvPicPr>
          <p:cNvPr id="19458" name="Picture 2" descr="http://tx.technion.ac.il/~acheshin/images/bell_bo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4124325" cy="412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washers</a:t>
            </a:r>
            <a:endParaRPr lang="en-US" dirty="0"/>
          </a:p>
        </p:txBody>
      </p:sp>
      <p:pic>
        <p:nvPicPr>
          <p:cNvPr id="21506" name="Picture 2" descr="http://www.northgowerwashers.com/was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1912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croquet</a:t>
            </a:r>
            <a:endParaRPr lang="en-US" dirty="0"/>
          </a:p>
        </p:txBody>
      </p:sp>
      <p:pic>
        <p:nvPicPr>
          <p:cNvPr id="1026" name="Picture 2" descr="http://www.abbiessports.com/inline/Croqu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800600" cy="460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antimacassar</a:t>
            </a:r>
            <a:endParaRPr lang="en-US" dirty="0"/>
          </a:p>
        </p:txBody>
      </p:sp>
      <p:pic>
        <p:nvPicPr>
          <p:cNvPr id="6146" name="Picture 2" descr="http://www.alphadictionary.com/images/antimacass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848100" cy="4232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notty pine walls</a:t>
            </a:r>
            <a:endParaRPr lang="en-US" dirty="0"/>
          </a:p>
        </p:txBody>
      </p:sp>
      <p:pic>
        <p:nvPicPr>
          <p:cNvPr id="7170" name="Picture 2" descr="http://www.bbonline.com/co/lowerlakeranch/pix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298235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</a:t>
            </a:r>
            <a:endParaRPr lang="en-US" dirty="0"/>
          </a:p>
        </p:txBody>
      </p:sp>
      <p:pic>
        <p:nvPicPr>
          <p:cNvPr id="8194" name="Picture 2" descr="http://www.vpcam.com/members/1402226/uploaded/4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791325" cy="438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threadbare</a:t>
            </a:r>
            <a:endParaRPr lang="en-US" dirty="0"/>
          </a:p>
        </p:txBody>
      </p:sp>
      <p:pic>
        <p:nvPicPr>
          <p:cNvPr id="9218" name="Picture 2" descr="http://www.rugrag.com/image.axd?picture=ardabil-da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5715000" cy="3819525"/>
          </a:xfrm>
          <a:prstGeom prst="rect">
            <a:avLst/>
          </a:prstGeom>
          <a:noFill/>
        </p:spPr>
      </p:pic>
      <p:pic>
        <p:nvPicPr>
          <p:cNvPr id="9220" name="Picture 4" descr="http://media-cdn.tripadvisor.com/media/photo-s/01/8d/fb/5a/the-stair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320992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vacancy</a:t>
            </a:r>
            <a:endParaRPr lang="en-US" dirty="0"/>
          </a:p>
        </p:txBody>
      </p:sp>
      <p:pic>
        <p:nvPicPr>
          <p:cNvPr id="22530" name="Picture 2" descr="http://www.dreamstime.com/motel-vacancy-sign-thumb13174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186339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40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The Mouse and the Motorcycle</vt:lpstr>
      <vt:lpstr>bellboy</vt:lpstr>
      <vt:lpstr>washers</vt:lpstr>
      <vt:lpstr>croquet</vt:lpstr>
      <vt:lpstr>antimacassar</vt:lpstr>
      <vt:lpstr>knotty pine walls</vt:lpstr>
      <vt:lpstr>cot</vt:lpstr>
      <vt:lpstr>threadbare</vt:lpstr>
      <vt:lpstr>vacancy</vt:lpstr>
      <vt:lpstr>Hotel + Motor = Motel</vt:lpstr>
      <vt:lpstr>Hotel</vt:lpstr>
      <vt:lpstr>washbasin</vt:lpstr>
      <vt:lpstr>knothole</vt:lpstr>
      <vt:lpstr>chickadee</vt:lpstr>
      <vt:lpstr>PowerPoint Presentation</vt:lpstr>
      <vt:lpstr>chromium muffler</vt:lpstr>
      <vt:lpstr>jauntily – easy and bouncy momentum – speed  </vt:lpstr>
      <vt:lpstr>PowerPoint Presentation</vt:lpstr>
    </vt:vector>
  </TitlesOfParts>
  <Company>Granite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Mouse and the Motorcycle</dc:title>
  <dc:creator>rbryner</dc:creator>
  <cp:lastModifiedBy>Bryner, Rebecca</cp:lastModifiedBy>
  <cp:revision>12</cp:revision>
  <dcterms:created xsi:type="dcterms:W3CDTF">2011-04-25T22:12:04Z</dcterms:created>
  <dcterms:modified xsi:type="dcterms:W3CDTF">2018-04-26T17:35:13Z</dcterms:modified>
</cp:coreProperties>
</file>